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1FA3E-DB8C-4E4A-8B03-A68BF86F2CFC}" type="datetime1">
              <a:rPr lang="en-IN" smtClean="0"/>
              <a:pPr/>
              <a:t>21-01-2026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0ECC0-EEC4-4D9B-821C-116245364B7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804843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40DF7-5256-42E2-8DBA-44E386A2545D}" type="datetime1">
              <a:rPr lang="en-IN" smtClean="0"/>
              <a:pPr/>
              <a:t>21-01-2026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ED084-D732-4AE7-862F-F3D9B5EBED2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950537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ED084-D732-4AE7-862F-F3D9B5EBED24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7CD9360E-4022-4417-B464-0C3DBAADEF0E}" type="datetime1">
              <a:rPr lang="en-IN" smtClean="0"/>
              <a:pPr/>
              <a:t>21-01-2026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257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C3B8-A35F-4646-955D-6C38AD9BDCB8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54CF-7B1A-4642-821E-262D9AD49F78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4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DE05-FEDA-4920-AE25-80CF46908827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02B44-EA91-40C0-B3DE-FD49D2C3EFED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41D-F78D-4294-A26B-DE5AD8D240C1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6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35A9-76B7-474A-ACB3-E5AF5C5CB92F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0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800C-B404-4C0B-8846-93BEEE6F51A1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5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78F8-1185-40FF-BC75-569006A8B74D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7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3DFB-7A62-4B18-BD21-3DA213185928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6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958F-CC2C-4BDB-8B75-F89049011E18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0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90993-1E27-4E61-A4EA-9CD81C1A4EBC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4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7358-B90B-42BE-8BF5-10826C9DDC4E}" type="datetime1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4A1B-A2B8-449F-911B-48BD79D97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0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6324600" cy="9144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Segoe UI Semibold" pitchFamily="34" charset="0"/>
                <a:cs typeface="Segoe UI Semibold" pitchFamily="34" charset="0"/>
              </a:rPr>
              <a:t>Conference Name</a:t>
            </a:r>
            <a:br>
              <a:rPr lang="en-US" sz="2800" b="1" dirty="0">
                <a:solidFill>
                  <a:srgbClr val="002060"/>
                </a:solidFill>
                <a:latin typeface="Segoe UI Semibold" pitchFamily="34" charset="0"/>
                <a:cs typeface="Segoe UI Semibold" pitchFamily="34" charset="0"/>
              </a:rPr>
            </a:br>
            <a:r>
              <a:rPr lang="en-US" sz="2800" b="1" dirty="0">
                <a:solidFill>
                  <a:srgbClr val="002060"/>
                </a:solidFill>
                <a:latin typeface="Segoe UI Semibold" pitchFamily="34" charset="0"/>
                <a:cs typeface="Segoe UI Semibold" pitchFamily="34" charset="0"/>
              </a:rPr>
              <a:t>Date of the Conference</a:t>
            </a:r>
            <a:endParaRPr lang="en-US" sz="1800" b="1" dirty="0">
              <a:solidFill>
                <a:srgbClr val="002060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9906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C25C-13E4-47C3-9140-11CFCC76853B}" type="datetime1">
              <a:rPr lang="en-US" smtClean="0"/>
              <a:pPr/>
              <a:t>1/21/2026</a:t>
            </a:fld>
            <a:endParaRPr lang="en-US" dirty="0"/>
          </a:p>
        </p:txBody>
      </p:sp>
      <p:pic>
        <p:nvPicPr>
          <p:cNvPr id="1026" name="Picture 2" descr="Eventi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42364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2057400"/>
            <a:ext cx="7848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2060"/>
                </a:solidFill>
                <a:latin typeface="Palatino Linotype" pitchFamily="18" charset="0"/>
                <a:cs typeface="Times New Roman" panose="02020603050405020304" pitchFamily="18" charset="0"/>
              </a:rPr>
              <a:t>Write Paper Title</a:t>
            </a:r>
            <a:br>
              <a:rPr lang="en-US" sz="6000" b="1" dirty="0">
                <a:solidFill>
                  <a:srgbClr val="002060"/>
                </a:solidFill>
                <a:latin typeface="Palatino Linotype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Palatino Linotype" pitchFamily="18" charset="0"/>
                <a:cs typeface="Times New Roman" panose="02020603050405020304" pitchFamily="18" charset="0"/>
              </a:rPr>
              <a:t>(Write Paper ID:)</a:t>
            </a:r>
          </a:p>
        </p:txBody>
      </p:sp>
    </p:spTree>
    <p:extLst>
      <p:ext uri="{BB962C8B-B14F-4D97-AF65-F5344CB8AC3E}">
        <p14:creationId xmlns:p14="http://schemas.microsoft.com/office/powerpoint/2010/main" val="166997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Introduction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Literature Review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Motivation for the Proposed Work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Proposed Model/Work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Result Analysis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Conclusion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References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Eventi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554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6096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32004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385919"/>
            <a:ext cx="1219200" cy="301752"/>
          </a:xfrm>
        </p:spPr>
        <p:txBody>
          <a:bodyPr/>
          <a:lstStyle/>
          <a:p>
            <a:fld id="{280CD7A5-F6BF-4B4E-8ED9-2AF988FDA660}" type="datetime1">
              <a:rPr lang="en-US" smtClean="0"/>
              <a:pPr/>
              <a:t>1/21/2026</a:t>
            </a:fld>
            <a:endParaRPr lang="en-US" dirty="0"/>
          </a:p>
        </p:txBody>
      </p:sp>
      <p:pic>
        <p:nvPicPr>
          <p:cNvPr id="6" name="Picture 2" descr="Eventino">
            <a:extLst>
              <a:ext uri="{FF2B5EF4-FFF2-40B4-BE49-F238E27FC236}">
                <a16:creationId xmlns:a16="http://schemas.microsoft.com/office/drawing/2014/main" id="{B8962199-6E41-8064-F2EA-F76AD179A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95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8229600" cy="6858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LITERATURE REVIEW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42288"/>
            <a:ext cx="8229600" cy="4325112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…………………….</a:t>
            </a:r>
          </a:p>
        </p:txBody>
      </p:sp>
      <p:pic>
        <p:nvPicPr>
          <p:cNvPr id="5" name="Picture 2" descr="Eventi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50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6" y="762000"/>
            <a:ext cx="8763000" cy="9906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MOTIVATION FOR THE PROPOSED WORK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03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………………..</a:t>
            </a:r>
          </a:p>
        </p:txBody>
      </p:sp>
      <p:pic>
        <p:nvPicPr>
          <p:cNvPr id="5" name="Picture 2" descr="Eventi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20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76200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PROPOSED MODEL/WORK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92224"/>
            <a:ext cx="8229600" cy="354177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………………………………..</a:t>
            </a:r>
          </a:p>
        </p:txBody>
      </p:sp>
      <p:pic>
        <p:nvPicPr>
          <p:cNvPr id="5" name="Picture 2" descr="Eventi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0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229600" cy="868362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RESULT ANALYSIS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346557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</p:txBody>
      </p:sp>
      <p:pic>
        <p:nvPicPr>
          <p:cNvPr id="5" name="Picture 2" descr="Eventi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277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76200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346557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</a:t>
            </a:r>
          </a:p>
        </p:txBody>
      </p:sp>
      <p:pic>
        <p:nvPicPr>
          <p:cNvPr id="6" name="Picture 2" descr="Eventino">
            <a:extLst>
              <a:ext uri="{FF2B5EF4-FFF2-40B4-BE49-F238E27FC236}">
                <a16:creationId xmlns:a16="http://schemas.microsoft.com/office/drawing/2014/main" id="{7F65BCC9-2CEF-3D8F-739E-DF3941094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41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762000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824"/>
            <a:ext cx="8229600" cy="346557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……………………………………..</a:t>
            </a:r>
          </a:p>
        </p:txBody>
      </p:sp>
      <p:pic>
        <p:nvPicPr>
          <p:cNvPr id="4" name="Picture 2" descr="Eventino">
            <a:extLst>
              <a:ext uri="{FF2B5EF4-FFF2-40B4-BE49-F238E27FC236}">
                <a16:creationId xmlns:a16="http://schemas.microsoft.com/office/drawing/2014/main" id="{2C047143-CB09-C020-1A61-0A1A94459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67400"/>
            <a:ext cx="2286000" cy="89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49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103</Words>
  <Application>Microsoft Office PowerPoint</Application>
  <PresentationFormat>On-screen Show (4:3)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Book Antiqua</vt:lpstr>
      <vt:lpstr>Calibri</vt:lpstr>
      <vt:lpstr>Century Gothic</vt:lpstr>
      <vt:lpstr>Palatino Linotype</vt:lpstr>
      <vt:lpstr>Segoe UI Semibold</vt:lpstr>
      <vt:lpstr>Times New Roman</vt:lpstr>
      <vt:lpstr>Office Theme</vt:lpstr>
      <vt:lpstr>Conference Name Date of the Conference</vt:lpstr>
      <vt:lpstr>CONTENTS</vt:lpstr>
      <vt:lpstr>INTRODUCTION</vt:lpstr>
      <vt:lpstr>LITERATURE REVIEW</vt:lpstr>
      <vt:lpstr>MOTIVATION FOR THE PROPOSED WORK</vt:lpstr>
      <vt:lpstr>PROPOSED MODEL/WORK</vt:lpstr>
      <vt:lpstr>RESULT ANALYSIS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Jay Singh</dc:creator>
  <cp:lastModifiedBy>Shanawaz G B</cp:lastModifiedBy>
  <cp:revision>37</cp:revision>
  <dcterms:created xsi:type="dcterms:W3CDTF">2018-04-01T07:04:01Z</dcterms:created>
  <dcterms:modified xsi:type="dcterms:W3CDTF">2026-01-21T11:29:31Z</dcterms:modified>
</cp:coreProperties>
</file>